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19.6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/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" Target="slides/slide1.xml" /><Relationship Id="rId3" Type="http://schemas.openxmlformats.org/officeDocument/2006/relationships/tags" Target="tags/tag1.xml" /><Relationship Id="rId4" Type="http://schemas.openxmlformats.org/officeDocument/2006/relationships/presProps" Target="presProps.xml" /><Relationship Id="rId5" Type="http://schemas.openxmlformats.org/officeDocument/2006/relationships/viewProps" Target="viewProps.xml" /><Relationship Id="rId6" Type="http://schemas.openxmlformats.org/officeDocument/2006/relationships/theme" Target="theme/theme1.xml" /><Relationship Id="rId7" Type="http://schemas.openxmlformats.org/officeDocument/2006/relationships/tableStyles" Target="tableStyles.xml" /></Relationships>
</file>

<file path=ppt/media/image1.jpe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3852D9-1884-4227-81CF-309EC4C21CAC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0BF9622-E188-4640-BA87-701F827F36A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4F3EB6D-D411-4C97-AE46-0568F5FE0D8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8B28EE-D988-4A57-BA59-5A98CE0E843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563CF94-EF61-42B2-A64D-B11CCDD9697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519F1ACB-EEE0-4F80-AEC0-BFEE6E11B86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036AB69F-B6AA-4F85-9E85-F7605A7A2AD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CB7AA67D-2272-4A56-A561-19CC5DDA034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059BFE9D-941C-4DA2-909C-037DF00B52D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A1E99250-E495-469A-8B1F-E272C8A1F46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8DB261E1-C806-42CF-8786-91DAD4BB435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jpeg" /></Relationships>
</file>

<file path=ppt/slides/slide1.xml><?xml version="1.0" encoding="utf-8"?>
<p:sld xmlns:a="http://schemas.openxmlformats.org/drawingml/2006/main" xmlns:r="http://schemas.openxmlformats.org/officeDocument/2006/relationships" xmlns:p14="http://schemas.microsoft.com/office/powerpoint/2010/main" xmlns:a14="http://schemas.microsoft.com/office/drawing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10000" cy="2540000"/>
          </a:xfrm>
          <a:prstGeom prst="rect">
            <a:avLst/>
          </a:prstGeom>
        </p:spPr>
      </p:pic>
      <p:sp>
        <p:nvSpPr>
          <p:cNvPr id="3" name="TextBox"/>
          <p:cNvSpPr txBox="1">
            <a:spLocks noGrp="1" noSelect="1" noRot="1" noMove="1"/>
          </p:cNvSpPr>
          <p:nvPr/>
        </p:nvSpPr>
        <p:spPr>
          <a:xfrm>
            <a:off x="1366520" y="2644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C++ 19.6.</a:t>
            </a:r>
          </a:p>
          <a:p>
            <a:pPr algn="ctr"/>
            <a:r>
              <a:t>Copyright 2004-2019Aspose Pty Ltd.</a:t>
            </a:r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2.0.50727.5448"/>
  <p:tag name="AS_OS" val="Microsoft Windows NT 6.2.9200.0"/>
  <p:tag name="AS_RELEASE_DATE" val="2019.06.24"/>
  <p:tag name="AS_TITLE" val="Aspose.Slides for C++"/>
  <p:tag name="AS_VERSION" val="19.6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Ethi" typeface="Nyala"/>
        <a:font script="Arab" typeface="Times New Roman"/>
        <a:font script="Hang" typeface="맑은%20고딕"/>
        <a:font script="Khmr" typeface="MoolBoran"/>
        <a:font script="Thai" typeface="Angsana New"/>
        <a:font script="Hans" typeface="宋体"/>
        <a:font script="Hant" typeface="新細明體"/>
        <a:font script="Hebr" typeface="Times New Roman"/>
        <a:font script="Beng" typeface="Vrinda"/>
        <a:font script="Gujr" typeface="Shruti"/>
        <a:font script="Thaa" typeface="MV Boli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Ethi" typeface="Nyala"/>
        <a:font script="Arab" typeface="Arial"/>
        <a:font script="Hang" typeface="맑은%20고딕"/>
        <a:font script="Khmr" typeface="DaunPenh"/>
        <a:font script="Thai" typeface="Cordia New"/>
        <a:font script="Hans" typeface="宋体"/>
        <a:font script="Hant" typeface="新細明體"/>
        <a:font script="Hebr" typeface="Arial"/>
        <a:font script="Beng" typeface="Vrinda"/>
        <a:font script="Gujr" typeface="Shruti"/>
        <a:font script="Thaa" typeface="MV Boli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0</Paragraphs>
  <Slides>1</Slides>
  <Notes>0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4">
      <vt:lpstr>Arial</vt:lpstr>
      <vt:lpstr>Calibri</vt:lpstr>
      <vt:lpstr>Office Theme</vt:lpstr>
      <vt:lpstr>PowerPoint Presentation</vt:lpstr>
    </vt:vector>
  </TitlesOfParts>
  <LinksUpToDate>0</LinksUpToDate>
  <SharedDoc>0</SharedDoc>
  <HyperlinksChanged>0</HyperlinksChanged>
  <Application>Aspose.Slides for C++</Application>
  <AppVersion>19.0600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2019-07-03T02:24:00.276</cp:lastPrinted>
  <dcterms:created xsi:type="dcterms:W3CDTF">2019-07-02T21:24:00Z</dcterms:created>
  <dcterms:modified xsi:type="dcterms:W3CDTF">2019-07-02T21:24:10Z</dcterms:modified>
</cp:coreProperties>
</file>

<file path=docProps/thumbnail.jpeg>
</file>